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4" d="100"/>
          <a:sy n="124" d="100"/>
        </p:scale>
        <p:origin x="-135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265054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0075165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0248377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128634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5967941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5801942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1209601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8175026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6459880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4600586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8861276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3923A4-4CCE-48EB-9CF0-B98C5070123C}" type="datetimeFigureOut">
              <a:rPr lang="fr-CA" smtClean="0"/>
              <a:t>2016-05-26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9B4D86-0CA8-49BE-94BD-C9A859E5CB0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328502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CA" smtClean="0"/>
              <a:t>Test</a:t>
            </a:r>
            <a:endParaRPr lang="fr-CA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3540507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Affichage à l'écran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Test</vt:lpstr>
    </vt:vector>
  </TitlesOfParts>
  <Company>ASSSL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</dc:title>
  <dc:creator>Poulin Julie</dc:creator>
  <cp:lastModifiedBy>Poulin Julie</cp:lastModifiedBy>
  <cp:revision>1</cp:revision>
  <dcterms:created xsi:type="dcterms:W3CDTF">2016-05-26T13:34:13Z</dcterms:created>
  <dcterms:modified xsi:type="dcterms:W3CDTF">2016-05-26T13:34:38Z</dcterms:modified>
</cp:coreProperties>
</file>

<file path=docProps/thumbnail.jpeg>
</file>