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13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23A4-4CCE-48EB-9CF0-B98C5070123C}" type="datetimeFigureOut">
              <a:rPr lang="fr-CA" smtClean="0"/>
              <a:t>2016-05-26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4D86-0CA8-49BE-94BD-C9A859E5CB0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65054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23A4-4CCE-48EB-9CF0-B98C5070123C}" type="datetimeFigureOut">
              <a:rPr lang="fr-CA" smtClean="0"/>
              <a:t>2016-05-26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4D86-0CA8-49BE-94BD-C9A859E5CB0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07516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23A4-4CCE-48EB-9CF0-B98C5070123C}" type="datetimeFigureOut">
              <a:rPr lang="fr-CA" smtClean="0"/>
              <a:t>2016-05-26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4D86-0CA8-49BE-94BD-C9A859E5CB0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2483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23A4-4CCE-48EB-9CF0-B98C5070123C}" type="datetimeFigureOut">
              <a:rPr lang="fr-CA" smtClean="0"/>
              <a:t>2016-05-26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4D86-0CA8-49BE-94BD-C9A859E5CB0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2863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23A4-4CCE-48EB-9CF0-B98C5070123C}" type="datetimeFigureOut">
              <a:rPr lang="fr-CA" smtClean="0"/>
              <a:t>2016-05-26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4D86-0CA8-49BE-94BD-C9A859E5CB0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6794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23A4-4CCE-48EB-9CF0-B98C5070123C}" type="datetimeFigureOut">
              <a:rPr lang="fr-CA" smtClean="0"/>
              <a:t>2016-05-26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4D86-0CA8-49BE-94BD-C9A859E5CB0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80194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23A4-4CCE-48EB-9CF0-B98C5070123C}" type="datetimeFigureOut">
              <a:rPr lang="fr-CA" smtClean="0"/>
              <a:t>2016-05-26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4D86-0CA8-49BE-94BD-C9A859E5CB0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20960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23A4-4CCE-48EB-9CF0-B98C5070123C}" type="datetimeFigureOut">
              <a:rPr lang="fr-CA" smtClean="0"/>
              <a:t>2016-05-26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4D86-0CA8-49BE-94BD-C9A859E5CB0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17502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23A4-4CCE-48EB-9CF0-B98C5070123C}" type="datetimeFigureOut">
              <a:rPr lang="fr-CA" smtClean="0"/>
              <a:t>2016-05-26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4D86-0CA8-49BE-94BD-C9A859E5CB0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45988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23A4-4CCE-48EB-9CF0-B98C5070123C}" type="datetimeFigureOut">
              <a:rPr lang="fr-CA" smtClean="0"/>
              <a:t>2016-05-26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4D86-0CA8-49BE-94BD-C9A859E5CB0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60058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923A4-4CCE-48EB-9CF0-B98C5070123C}" type="datetimeFigureOut">
              <a:rPr lang="fr-CA" smtClean="0"/>
              <a:t>2016-05-26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B4D86-0CA8-49BE-94BD-C9A859E5CB0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86127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923A4-4CCE-48EB-9CF0-B98C5070123C}" type="datetimeFigureOut">
              <a:rPr lang="fr-CA" smtClean="0"/>
              <a:t>2016-05-26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B4D86-0CA8-49BE-94BD-C9A859E5CB0B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2850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smtClean="0"/>
              <a:t>Test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54050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Test</vt:lpstr>
    </vt:vector>
  </TitlesOfParts>
  <Company>ASSSL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Poulin Julie</dc:creator>
  <cp:lastModifiedBy>Poulin Julie</cp:lastModifiedBy>
  <cp:revision>1</cp:revision>
  <dcterms:created xsi:type="dcterms:W3CDTF">2016-05-26T13:34:13Z</dcterms:created>
  <dcterms:modified xsi:type="dcterms:W3CDTF">2016-05-26T13:34:38Z</dcterms:modified>
</cp:coreProperties>
</file>