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05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751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483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863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679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019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096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750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598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005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612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923A4-4CCE-48EB-9CF0-B98C5070123C}" type="datetimeFigureOut">
              <a:rPr lang="fr-CA" smtClean="0"/>
              <a:t>2016-05-26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4D86-0CA8-49BE-94BD-C9A859E5CB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85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smtClean="0"/>
              <a:t>Test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4050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Test</vt:lpstr>
    </vt:vector>
  </TitlesOfParts>
  <Company>ASSSL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Poulin Julie</dc:creator>
  <cp:lastModifiedBy>Poulin Julie</cp:lastModifiedBy>
  <cp:revision>1</cp:revision>
  <dcterms:created xsi:type="dcterms:W3CDTF">2016-05-26T13:34:13Z</dcterms:created>
  <dcterms:modified xsi:type="dcterms:W3CDTF">2016-05-26T13:34:38Z</dcterms:modified>
</cp:coreProperties>
</file>